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65" r:id="rId6"/>
    <p:sldId id="266" r:id="rId7"/>
    <p:sldId id="275" r:id="rId8"/>
    <p:sldId id="267" r:id="rId9"/>
    <p:sldId id="268" r:id="rId10"/>
    <p:sldId id="258" r:id="rId11"/>
    <p:sldId id="269" r:id="rId12"/>
    <p:sldId id="270" r:id="rId13"/>
    <p:sldId id="273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20.09.2024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20.09.2024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35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1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0795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04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20.09.2024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20.09.2024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20.09.2024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20.09.2024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20.09.2024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20.09.2024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20.09.2024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20.09.2024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20.09.2024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20.09.2024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408" y="609600"/>
            <a:ext cx="10586392" cy="1828800"/>
          </a:xfrm>
        </p:spPr>
        <p:txBody>
          <a:bodyPr rtlCol="0">
            <a:normAutofit/>
          </a:bodyPr>
          <a:lstStyle/>
          <a:p>
            <a:pPr rtl="0"/>
            <a:r>
              <a:rPr lang="ru-RU" sz="6600" dirty="0"/>
              <a:t>Волонтерский отряд ЭПГ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20512A-54C4-41DB-8888-8B4717BE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476672"/>
            <a:ext cx="2952328" cy="29523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9EEA9C-23F4-4AB6-A049-A24E430A4C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02" t="37799" r="21082" b="26901"/>
          <a:stretch/>
        </p:blipFill>
        <p:spPr>
          <a:xfrm>
            <a:off x="5519936" y="471380"/>
            <a:ext cx="3240359" cy="37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1521280" cy="2199778"/>
          </a:xfrm>
        </p:spPr>
        <p:txBody>
          <a:bodyPr rtlCol="0">
            <a:normAutofit fontScale="90000"/>
          </a:bodyPr>
          <a:lstStyle/>
          <a:p>
            <a:pPr algn="r"/>
            <a:r>
              <a:rPr lang="ru-RU" sz="3600" dirty="0">
                <a:latin typeface="+mn-lt"/>
              </a:rPr>
              <a:t>Везде, где есть человек, есть возможность для доброты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2000" dirty="0">
                <a:latin typeface="+mn-lt"/>
              </a:rPr>
              <a:t>Луций </a:t>
            </a:r>
            <a:r>
              <a:rPr lang="ru-RU" sz="2000" dirty="0" err="1">
                <a:latin typeface="+mn-lt"/>
              </a:rPr>
              <a:t>Анней</a:t>
            </a:r>
            <a:r>
              <a:rPr lang="ru-RU" sz="2000" dirty="0">
                <a:latin typeface="+mn-lt"/>
              </a:rPr>
              <a:t> Сенека,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римский философ-стоик, поэт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и государственный деятель</a:t>
            </a:r>
            <a:endParaRPr lang="ru-RU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600056" y="2996952"/>
            <a:ext cx="5400600" cy="2667739"/>
          </a:xfrm>
        </p:spPr>
        <p:txBody>
          <a:bodyPr rtlCol="0">
            <a:normAutofit/>
          </a:bodyPr>
          <a:lstStyle/>
          <a:p>
            <a:r>
              <a:rPr lang="ru-RU" sz="2300" dirty="0"/>
              <a:t>Волонтеры — это люди, добровольно занимающиеся благотворительной деятельностью без получения денег и финансовой выгоды.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4BCBB4-9446-4F41-ACFC-B9D6262820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326" b="4326"/>
          <a:stretch>
            <a:fillRect/>
          </a:stretch>
        </p:blipFill>
        <p:spPr>
          <a:xfrm>
            <a:off x="983432" y="1844824"/>
            <a:ext cx="5193089" cy="2937510"/>
          </a:xfr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76397" y="5517232"/>
            <a:ext cx="8115419" cy="701674"/>
          </a:xfrm>
        </p:spPr>
        <p:txBody>
          <a:bodyPr rtlCol="0">
            <a:normAutofit/>
          </a:bodyPr>
          <a:lstStyle/>
          <a:p>
            <a:pPr rtl="0"/>
            <a:r>
              <a:rPr lang="ru-RU" sz="2800" dirty="0"/>
              <a:t>Всероссийские акции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Акция "Письмо солдату"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4201694" cy="493776"/>
          </a:xfrm>
        </p:spPr>
        <p:txBody>
          <a:bodyPr rtlCol="0">
            <a:normAutofit fontScale="92500"/>
          </a:bodyPr>
          <a:lstStyle/>
          <a:p>
            <a:r>
              <a:rPr lang="ru-RU" dirty="0"/>
              <a:t>Всероссийская акция «Окна Победы»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BE9910-825C-4110-A6EC-A10359AEEE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627" r="13627"/>
          <a:stretch>
            <a:fillRect/>
          </a:stretch>
        </p:blipFill>
        <p:spPr/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ABFAA7-69D9-4989-BB5E-6325367240D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1306" b="11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76397" y="5517232"/>
            <a:ext cx="8115419" cy="701674"/>
          </a:xfrm>
        </p:spPr>
        <p:txBody>
          <a:bodyPr rtlCol="0">
            <a:normAutofit/>
          </a:bodyPr>
          <a:lstStyle/>
          <a:p>
            <a:pPr rtl="0"/>
            <a:r>
              <a:rPr lang="ru-RU" sz="2800" dirty="0"/>
              <a:t>Инициатива «Проектная школа»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Обучение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4201694" cy="493776"/>
          </a:xfrm>
        </p:spPr>
        <p:txBody>
          <a:bodyPr rtlCol="0">
            <a:normAutofit/>
          </a:bodyPr>
          <a:lstStyle/>
          <a:p>
            <a:r>
              <a:rPr lang="ru-RU" dirty="0"/>
              <a:t>Защита проектов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EB2A0A-C182-4A17-8BCD-ABBB8CA6B1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465" t="34546" r="8920"/>
          <a:stretch/>
        </p:blipFill>
        <p:spPr>
          <a:xfrm>
            <a:off x="992435" y="1113022"/>
            <a:ext cx="3638453" cy="375031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875CF9-BF59-4D93-B35B-4672418058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3627" r="13627"/>
          <a:stretch>
            <a:fillRect/>
          </a:stretch>
        </p:blipFill>
        <p:spPr>
          <a:xfrm>
            <a:off x="5530568" y="1113022"/>
            <a:ext cx="3638453" cy="3750319"/>
          </a:xfrm>
        </p:spPr>
      </p:pic>
    </p:spTree>
    <p:extLst>
      <p:ext uri="{BB962C8B-B14F-4D97-AF65-F5344CB8AC3E}">
        <p14:creationId xmlns:p14="http://schemas.microsoft.com/office/powerpoint/2010/main" val="9008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27448" y="5175524"/>
            <a:ext cx="4392488" cy="579921"/>
          </a:xfrm>
        </p:spPr>
        <p:txBody>
          <a:bodyPr rtlCol="0"/>
          <a:lstStyle/>
          <a:p>
            <a:r>
              <a:rPr lang="ru-RU" dirty="0"/>
              <a:t>Акция «Линейка памяти»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6312024" y="5258025"/>
            <a:ext cx="3888432" cy="497420"/>
          </a:xfrm>
        </p:spPr>
        <p:txBody>
          <a:bodyPr rtlCol="0">
            <a:normAutofit/>
          </a:bodyPr>
          <a:lstStyle/>
          <a:p>
            <a:r>
              <a:rPr lang="ru-RU" sz="2400" dirty="0">
                <a:latin typeface="+mj-lt"/>
              </a:rPr>
              <a:t>Космические представления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A913673-B03A-43A1-8972-04419B79C2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3946" t="13306" r="10061" b="23083"/>
          <a:stretch/>
        </p:blipFill>
        <p:spPr>
          <a:xfrm>
            <a:off x="6506025" y="1109743"/>
            <a:ext cx="2626638" cy="1649530"/>
          </a:xfr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8CDED1C-8F46-421F-B7A1-1B7EB2E1850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8147" b="8147"/>
          <a:stretch>
            <a:fillRect/>
          </a:stretch>
        </p:blipFill>
        <p:spPr>
          <a:xfrm>
            <a:off x="6506025" y="3203381"/>
            <a:ext cx="2626638" cy="1649530"/>
          </a:xfr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4599E96-46E6-4627-B9E6-BAD2E2F4F6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16690" t="16838" r="2434" b="162"/>
          <a:stretch/>
        </p:blipFill>
        <p:spPr>
          <a:xfrm>
            <a:off x="991888" y="1113022"/>
            <a:ext cx="4874224" cy="3750319"/>
          </a:xfr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408368" y="508080"/>
            <a:ext cx="2664296" cy="851445"/>
          </a:xfrm>
        </p:spPr>
        <p:txBody>
          <a:bodyPr rtlCol="0"/>
          <a:lstStyle/>
          <a:p>
            <a:pPr rtl="0"/>
            <a:r>
              <a:rPr lang="ru-RU" dirty="0"/>
              <a:t>Другие полезные волонтерские дела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DA5D262-F592-459C-9EB2-0412D9A92C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1553" b="11553"/>
          <a:stretch>
            <a:fillRect/>
          </a:stretch>
        </p:blipFill>
        <p:spPr/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B4C37C2-D572-41D9-B5CC-24706173DE1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l="4680" t="-633" r="21120" b="24560"/>
          <a:stretch/>
        </p:blipFill>
        <p:spPr>
          <a:xfrm>
            <a:off x="1013022" y="2631870"/>
            <a:ext cx="2752545" cy="1587658"/>
          </a:xfr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1AAFF9-A195-4EA6-9DE7-85599F11EC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2" t="38036" r="-2" b="19670"/>
          <a:stretch/>
        </p:blipFill>
        <p:spPr>
          <a:xfrm>
            <a:off x="4424435" y="436315"/>
            <a:ext cx="4748594" cy="2677481"/>
          </a:xfr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0C77429-0EBD-429E-9D30-C5969C3A23F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/>
          <a:srcRect t="19959" r="18555" b="17414"/>
          <a:stretch/>
        </p:blipFill>
        <p:spPr>
          <a:xfrm>
            <a:off x="1013022" y="4725508"/>
            <a:ext cx="2752545" cy="1587658"/>
          </a:xfr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A2ACA6D-004A-400F-A2A0-0CFA7593D02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/>
          <a:srcRect t="12398" b="12398"/>
          <a:stretch>
            <a:fillRect/>
          </a:stretch>
        </p:blipFill>
        <p:spPr>
          <a:xfrm>
            <a:off x="4424363" y="3619500"/>
            <a:ext cx="4748212" cy="2678113"/>
          </a:xfr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980712" cy="1828800"/>
          </a:xfrm>
        </p:spPr>
        <p:txBody>
          <a:bodyPr rtlCol="0"/>
          <a:lstStyle/>
          <a:p>
            <a:pPr rtl="0"/>
            <a:r>
              <a:rPr lang="ru-RU" dirty="0"/>
              <a:t>Что нужно сделать, чтобы стать волонтером?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8236" y="2276872"/>
            <a:ext cx="5695528" cy="3942928"/>
          </a:xfrm>
        </p:spPr>
        <p:txBody>
          <a:bodyPr rtlCol="0"/>
          <a:lstStyle/>
          <a:p>
            <a:r>
              <a:rPr lang="ru-RU" dirty="0"/>
              <a:t>Волонтерская деятельность осуществляется с помощью сайта </a:t>
            </a:r>
            <a:r>
              <a:rPr lang="en-US" dirty="0">
                <a:hlinkClick r:id="rId3"/>
              </a:rPr>
              <a:t>https://dobro.ru/</a:t>
            </a:r>
            <a:r>
              <a:rPr lang="ru-RU" dirty="0"/>
              <a:t>. </a:t>
            </a:r>
          </a:p>
          <a:p>
            <a:r>
              <a:rPr lang="ru-RU" dirty="0"/>
              <a:t>Необходимо зарегистрироваться и прикрепиться к гимназии для участия во внутришкольных мероприятиях и акциях.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05FA3B-7FB8-497D-AF90-9E754145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1" y="332656"/>
            <a:ext cx="10945217" cy="365685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7B4FC86-55B1-4739-A7CE-F835CA55A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4293096"/>
            <a:ext cx="6984776" cy="1082674"/>
          </a:xfrm>
        </p:spPr>
        <p:txBody>
          <a:bodyPr rtlCol="0"/>
          <a:lstStyle/>
          <a:p>
            <a:pPr algn="ctr" rtl="0"/>
            <a:r>
              <a:rPr lang="ru-RU" dirty="0"/>
              <a:t>Именно в профиль будут начисляться волонтерские часы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3281221"/>
            <a:ext cx="8640960" cy="1082674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dirty="0"/>
              <a:t>ЖДЕМ ВАС В СВОИХ РЯДАХ</a:t>
            </a:r>
            <a:r>
              <a:rPr lang="ru-RU" sz="4800" dirty="0"/>
              <a:t>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4BAA11-1D0A-4078-92EE-DCF18D49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640"/>
            <a:ext cx="4243456" cy="38912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2F8951-C97D-437D-B73E-64E993A65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709" y="188640"/>
            <a:ext cx="5359673" cy="31435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BEC21E-106E-48C4-B8DD-ACC03758D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820" y="4419600"/>
            <a:ext cx="2438400" cy="2438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E3C50D-415D-4917-99CF-1D02C3152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328" y="458112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a4f35948-e619-41b3-aa29-22878b09cfd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119</TotalTime>
  <Words>257</Words>
  <Application>Microsoft Office PowerPoint</Application>
  <PresentationFormat>Широкоэкранный</PresentationFormat>
  <Paragraphs>32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Дети-друзья 16 х 9</vt:lpstr>
      <vt:lpstr>Волонтерский отряд ЭПГ</vt:lpstr>
      <vt:lpstr>Везде, где есть человек, есть возможность для доброты  Луций Анней Сенека,   римский философ-стоик, поэт  и государственный деятель</vt:lpstr>
      <vt:lpstr>Всероссийские акции</vt:lpstr>
      <vt:lpstr>Инициатива «Проектная школа»</vt:lpstr>
      <vt:lpstr>Акция «Линейка памяти»</vt:lpstr>
      <vt:lpstr>Другие полезные волонтерские дела</vt:lpstr>
      <vt:lpstr>Что нужно сделать, чтобы стать волонтером?</vt:lpstr>
      <vt:lpstr>Именно в профиль будут начисляться волонтерские часы</vt:lpstr>
      <vt:lpstr>ЖДЕМ ВАС В СВОИХ РЯДАХ!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ЭПГ</dc:title>
  <dc:creator>Диляра Фатыхова</dc:creator>
  <cp:keywords/>
  <cp:lastModifiedBy>Пользователь Windows</cp:lastModifiedBy>
  <cp:revision>10</cp:revision>
  <dcterms:created xsi:type="dcterms:W3CDTF">2024-09-19T18:51:15Z</dcterms:created>
  <dcterms:modified xsi:type="dcterms:W3CDTF">2024-09-20T18:55:13Z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